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58" r:id="rId5"/>
    <p:sldId id="265" r:id="rId6"/>
    <p:sldId id="264" r:id="rId7"/>
    <p:sldId id="260" r:id="rId8"/>
    <p:sldId id="261" r:id="rId9"/>
    <p:sldId id="268" r:id="rId10"/>
    <p:sldId id="262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118F3-E3C2-4965-912F-3B55540A3CE0}" v="972" dt="2024-09-09T13:26:06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Hedlund" userId="cd016bb7-18d9-4378-95b7-840784d2d123" providerId="ADAL" clId="{0D1118F3-E3C2-4965-912F-3B55540A3CE0}"/>
    <pc:docChg chg="undo redo custSel addSld delSld modSld sldOrd">
      <pc:chgData name="Fredrik Hedlund" userId="cd016bb7-18d9-4378-95b7-840784d2d123" providerId="ADAL" clId="{0D1118F3-E3C2-4965-912F-3B55540A3CE0}" dt="2024-09-09T13:27:19.731" v="2621" actId="13926"/>
      <pc:docMkLst>
        <pc:docMk/>
      </pc:docMkLst>
      <pc:sldChg chg="addSp modSp mod setBg">
        <pc:chgData name="Fredrik Hedlund" userId="cd016bb7-18d9-4378-95b7-840784d2d123" providerId="ADAL" clId="{0D1118F3-E3C2-4965-912F-3B55540A3CE0}" dt="2024-08-18T08:21:08.887" v="1364" actId="20577"/>
        <pc:sldMkLst>
          <pc:docMk/>
          <pc:sldMk cId="609778272" sldId="256"/>
        </pc:sldMkLst>
        <pc:spChg chg="mod">
          <ac:chgData name="Fredrik Hedlund" userId="cd016bb7-18d9-4378-95b7-840784d2d123" providerId="ADAL" clId="{0D1118F3-E3C2-4965-912F-3B55540A3CE0}" dt="2024-07-07T16:37:50.234" v="766" actId="26606"/>
          <ac:spMkLst>
            <pc:docMk/>
            <pc:sldMk cId="609778272" sldId="256"/>
            <ac:spMk id="2" creationId="{2D988886-421B-8691-C9FA-EF36D81432EC}"/>
          </ac:spMkLst>
        </pc:spChg>
        <pc:spChg chg="mod">
          <ac:chgData name="Fredrik Hedlund" userId="cd016bb7-18d9-4378-95b7-840784d2d123" providerId="ADAL" clId="{0D1118F3-E3C2-4965-912F-3B55540A3CE0}" dt="2024-08-18T08:21:08.887" v="1364" actId="20577"/>
          <ac:spMkLst>
            <pc:docMk/>
            <pc:sldMk cId="609778272" sldId="256"/>
            <ac:spMk id="3" creationId="{6E887616-259D-BDA2-A640-80E0DE921535}"/>
          </ac:spMkLst>
        </pc:spChg>
        <pc:spChg chg="add">
          <ac:chgData name="Fredrik Hedlund" userId="cd016bb7-18d9-4378-95b7-840784d2d123" providerId="ADAL" clId="{0D1118F3-E3C2-4965-912F-3B55540A3CE0}" dt="2024-07-07T16:37:50.234" v="766" actId="26606"/>
          <ac:spMkLst>
            <pc:docMk/>
            <pc:sldMk cId="609778272" sldId="256"/>
            <ac:spMk id="8" creationId="{EB88142C-D3C4-43DC-A844-A7D9ECB0F5CD}"/>
          </ac:spMkLst>
        </pc:spChg>
        <pc:spChg chg="add">
          <ac:chgData name="Fredrik Hedlund" userId="cd016bb7-18d9-4378-95b7-840784d2d123" providerId="ADAL" clId="{0D1118F3-E3C2-4965-912F-3B55540A3CE0}" dt="2024-07-07T16:37:50.234" v="766" actId="26606"/>
          <ac:spMkLst>
            <pc:docMk/>
            <pc:sldMk cId="609778272" sldId="256"/>
            <ac:spMk id="10" creationId="{416DC9EF-092A-4FEF-8A40-0E509CA79855}"/>
          </ac:spMkLst>
        </pc:spChg>
      </pc:sldChg>
      <pc:sldChg chg="addSp delSp modSp mod setBg">
        <pc:chgData name="Fredrik Hedlund" userId="cd016bb7-18d9-4378-95b7-840784d2d123" providerId="ADAL" clId="{0D1118F3-E3C2-4965-912F-3B55540A3CE0}" dt="2024-07-07T16:37:29.157" v="765" actId="26606"/>
        <pc:sldMkLst>
          <pc:docMk/>
          <pc:sldMk cId="3589501708" sldId="257"/>
        </pc:sldMkLst>
        <pc:spChg chg="mod">
          <ac:chgData name="Fredrik Hedlund" userId="cd016bb7-18d9-4378-95b7-840784d2d123" providerId="ADAL" clId="{0D1118F3-E3C2-4965-912F-3B55540A3CE0}" dt="2024-07-07T16:37:29.157" v="765" actId="26606"/>
          <ac:spMkLst>
            <pc:docMk/>
            <pc:sldMk cId="3589501708" sldId="257"/>
            <ac:spMk id="4" creationId="{B6CEEA89-6E82-4174-3706-3AC6906F1358}"/>
          </ac:spMkLst>
        </pc:spChg>
        <pc:spChg chg="mod">
          <ac:chgData name="Fredrik Hedlund" userId="cd016bb7-18d9-4378-95b7-840784d2d123" providerId="ADAL" clId="{0D1118F3-E3C2-4965-912F-3B55540A3CE0}" dt="2024-07-07T16:37:29.157" v="765" actId="26606"/>
          <ac:spMkLst>
            <pc:docMk/>
            <pc:sldMk cId="3589501708" sldId="257"/>
            <ac:spMk id="5" creationId="{F02BC94D-E000-E436-B91A-EDB25604194C}"/>
          </ac:spMkLst>
        </pc:spChg>
        <pc:spChg chg="add del">
          <ac:chgData name="Fredrik Hedlund" userId="cd016bb7-18d9-4378-95b7-840784d2d123" providerId="ADAL" clId="{0D1118F3-E3C2-4965-912F-3B55540A3CE0}" dt="2024-07-07T16:37:29.157" v="764" actId="26606"/>
          <ac:spMkLst>
            <pc:docMk/>
            <pc:sldMk cId="3589501708" sldId="257"/>
            <ac:spMk id="10" creationId="{290FE681-1E05-478A-89DC-5F7AB37CFD77}"/>
          </ac:spMkLst>
        </pc:spChg>
        <pc:spChg chg="add">
          <ac:chgData name="Fredrik Hedlund" userId="cd016bb7-18d9-4378-95b7-840784d2d123" providerId="ADAL" clId="{0D1118F3-E3C2-4965-912F-3B55540A3CE0}" dt="2024-07-07T16:37:29.157" v="765" actId="26606"/>
          <ac:spMkLst>
            <pc:docMk/>
            <pc:sldMk cId="3589501708" sldId="257"/>
            <ac:spMk id="14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7:29.157" v="765" actId="26606"/>
          <ac:spMkLst>
            <pc:docMk/>
            <pc:sldMk cId="3589501708" sldId="257"/>
            <ac:spMk id="15" creationId="{221CC330-4259-4C32-BF8B-5FE13FFABB3A}"/>
          </ac:spMkLst>
        </pc:spChg>
        <pc:cxnChg chg="add del">
          <ac:chgData name="Fredrik Hedlund" userId="cd016bb7-18d9-4378-95b7-840784d2d123" providerId="ADAL" clId="{0D1118F3-E3C2-4965-912F-3B55540A3CE0}" dt="2024-07-07T16:37:29.157" v="764" actId="26606"/>
          <ac:cxnSpMkLst>
            <pc:docMk/>
            <pc:sldMk cId="3589501708" sldId="257"/>
            <ac:cxnSpMk id="12" creationId="{2E2F21DC-5F0E-42CF-B89C-C1E25E175CB8}"/>
          </ac:cxnSpMkLst>
        </pc:cxnChg>
      </pc:sldChg>
      <pc:sldChg chg="addSp modSp mod setBg modAnim">
        <pc:chgData name="Fredrik Hedlund" userId="cd016bb7-18d9-4378-95b7-840784d2d123" providerId="ADAL" clId="{0D1118F3-E3C2-4965-912F-3B55540A3CE0}" dt="2024-09-04T13:31:09.049" v="2499" actId="27636"/>
        <pc:sldMkLst>
          <pc:docMk/>
          <pc:sldMk cId="2441855244" sldId="258"/>
        </pc:sldMkLst>
        <pc:spChg chg="mod">
          <ac:chgData name="Fredrik Hedlund" userId="cd016bb7-18d9-4378-95b7-840784d2d123" providerId="ADAL" clId="{0D1118F3-E3C2-4965-912F-3B55540A3CE0}" dt="2024-07-07T16:38:06.465" v="768" actId="26606"/>
          <ac:spMkLst>
            <pc:docMk/>
            <pc:sldMk cId="2441855244" sldId="258"/>
            <ac:spMk id="2" creationId="{9FAAE767-6FEB-8A91-9C2D-91D4B97BEA74}"/>
          </ac:spMkLst>
        </pc:spChg>
        <pc:spChg chg="mod">
          <ac:chgData name="Fredrik Hedlund" userId="cd016bb7-18d9-4378-95b7-840784d2d123" providerId="ADAL" clId="{0D1118F3-E3C2-4965-912F-3B55540A3CE0}" dt="2024-09-04T13:31:09.049" v="2499" actId="27636"/>
          <ac:spMkLst>
            <pc:docMk/>
            <pc:sldMk cId="2441855244" sldId="258"/>
            <ac:spMk id="3" creationId="{5A148C3C-9083-6C4D-597D-074A932ACF66}"/>
          </ac:spMkLst>
        </pc:spChg>
        <pc:spChg chg="add">
          <ac:chgData name="Fredrik Hedlund" userId="cd016bb7-18d9-4378-95b7-840784d2d123" providerId="ADAL" clId="{0D1118F3-E3C2-4965-912F-3B55540A3CE0}" dt="2024-07-07T16:38:06.465" v="768" actId="26606"/>
          <ac:spMkLst>
            <pc:docMk/>
            <pc:sldMk cId="2441855244" sldId="258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8:06.465" v="768" actId="26606"/>
          <ac:spMkLst>
            <pc:docMk/>
            <pc:sldMk cId="2441855244" sldId="258"/>
            <ac:spMk id="10" creationId="{221CC330-4259-4C32-BF8B-5FE13FFABB3A}"/>
          </ac:spMkLst>
        </pc:spChg>
      </pc:sldChg>
      <pc:sldChg chg="addSp modSp del mod modAnim">
        <pc:chgData name="Fredrik Hedlund" userId="cd016bb7-18d9-4378-95b7-840784d2d123" providerId="ADAL" clId="{0D1118F3-E3C2-4965-912F-3B55540A3CE0}" dt="2024-07-07T16:43:16.562" v="814" actId="47"/>
        <pc:sldMkLst>
          <pc:docMk/>
          <pc:sldMk cId="2618643009" sldId="259"/>
        </pc:sldMkLst>
        <pc:spChg chg="mod">
          <ac:chgData name="Fredrik Hedlund" userId="cd016bb7-18d9-4378-95b7-840784d2d123" providerId="ADAL" clId="{0D1118F3-E3C2-4965-912F-3B55540A3CE0}" dt="2024-07-07T16:30:32.714" v="520" actId="1076"/>
          <ac:spMkLst>
            <pc:docMk/>
            <pc:sldMk cId="2618643009" sldId="259"/>
            <ac:spMk id="2" creationId="{B02B1422-2E49-5505-5BEB-45059D75AF1D}"/>
          </ac:spMkLst>
        </pc:spChg>
        <pc:spChg chg="mod">
          <ac:chgData name="Fredrik Hedlund" userId="cd016bb7-18d9-4378-95b7-840784d2d123" providerId="ADAL" clId="{0D1118F3-E3C2-4965-912F-3B55540A3CE0}" dt="2024-07-07T16:30:25.769" v="519" actId="27636"/>
          <ac:spMkLst>
            <pc:docMk/>
            <pc:sldMk cId="2618643009" sldId="259"/>
            <ac:spMk id="3" creationId="{29B9D33E-8CEF-484B-9F29-A64AF2DB7A17}"/>
          </ac:spMkLst>
        </pc:spChg>
        <pc:picChg chg="add mod">
          <ac:chgData name="Fredrik Hedlund" userId="cd016bb7-18d9-4378-95b7-840784d2d123" providerId="ADAL" clId="{0D1118F3-E3C2-4965-912F-3B55540A3CE0}" dt="2024-07-07T16:28:51.905" v="434" actId="1076"/>
          <ac:picMkLst>
            <pc:docMk/>
            <pc:sldMk cId="2618643009" sldId="259"/>
            <ac:picMk id="5" creationId="{E0D7ACE2-16C9-A835-9874-8D36B61CA211}"/>
          </ac:picMkLst>
        </pc:picChg>
      </pc:sldChg>
      <pc:sldChg chg="addSp delSp modSp mod setBg setClrOvrMap">
        <pc:chgData name="Fredrik Hedlund" userId="cd016bb7-18d9-4378-95b7-840784d2d123" providerId="ADAL" clId="{0D1118F3-E3C2-4965-912F-3B55540A3CE0}" dt="2024-09-09T13:27:19.731" v="2621" actId="13926"/>
        <pc:sldMkLst>
          <pc:docMk/>
          <pc:sldMk cId="1950178368" sldId="260"/>
        </pc:sldMkLst>
        <pc:spChg chg="mod">
          <ac:chgData name="Fredrik Hedlund" userId="cd016bb7-18d9-4378-95b7-840784d2d123" providerId="ADAL" clId="{0D1118F3-E3C2-4965-912F-3B55540A3CE0}" dt="2024-09-09T13:26:13.400" v="2615" actId="26606"/>
          <ac:spMkLst>
            <pc:docMk/>
            <pc:sldMk cId="1950178368" sldId="260"/>
            <ac:spMk id="2" creationId="{B2C6FEE3-DEAC-7B4D-650B-B7C219E1EEE7}"/>
          </ac:spMkLst>
        </pc:spChg>
        <pc:spChg chg="add del mod">
          <ac:chgData name="Fredrik Hedlund" userId="cd016bb7-18d9-4378-95b7-840784d2d123" providerId="ADAL" clId="{0D1118F3-E3C2-4965-912F-3B55540A3CE0}" dt="2024-09-09T13:09:04.404" v="2596"/>
          <ac:spMkLst>
            <pc:docMk/>
            <pc:sldMk cId="1950178368" sldId="260"/>
            <ac:spMk id="5" creationId="{1E70FBF7-7B11-2171-7553-9FF47654D9FB}"/>
          </ac:spMkLst>
        </pc:spChg>
        <pc:spChg chg="add del mod">
          <ac:chgData name="Fredrik Hedlund" userId="cd016bb7-18d9-4378-95b7-840784d2d123" providerId="ADAL" clId="{0D1118F3-E3C2-4965-912F-3B55540A3CE0}" dt="2024-09-09T13:26:06.473" v="2614"/>
          <ac:spMkLst>
            <pc:docMk/>
            <pc:sldMk cId="1950178368" sldId="260"/>
            <ac:spMk id="6" creationId="{9C49A9EE-242E-093E-94BA-9298B4606AAF}"/>
          </ac:spMkLst>
        </pc:spChg>
        <pc:spChg chg="add del">
          <ac:chgData name="Fredrik Hedlund" userId="cd016bb7-18d9-4378-95b7-840784d2d123" providerId="ADAL" clId="{0D1118F3-E3C2-4965-912F-3B55540A3CE0}" dt="2024-09-09T13:10:24.551" v="2608" actId="26606"/>
          <ac:spMkLst>
            <pc:docMk/>
            <pc:sldMk cId="1950178368" sldId="260"/>
            <ac:spMk id="10" creationId="{7509B08A-C1EC-478C-86AF-60ADE06D9BBB}"/>
          </ac:spMkLst>
        </pc:spChg>
        <pc:spChg chg="add del">
          <ac:chgData name="Fredrik Hedlund" userId="cd016bb7-18d9-4378-95b7-840784d2d123" providerId="ADAL" clId="{0D1118F3-E3C2-4965-912F-3B55540A3CE0}" dt="2024-09-09T13:10:24.551" v="2608" actId="26606"/>
          <ac:spMkLst>
            <pc:docMk/>
            <pc:sldMk cId="1950178368" sldId="260"/>
            <ac:spMk id="12" creationId="{221CC330-4259-4C32-BF8B-5FE13FFABB3A}"/>
          </ac:spMkLst>
        </pc:spChg>
        <pc:spChg chg="add del">
          <ac:chgData name="Fredrik Hedlund" userId="cd016bb7-18d9-4378-95b7-840784d2d123" providerId="ADAL" clId="{0D1118F3-E3C2-4965-912F-3B55540A3CE0}" dt="2024-09-09T13:26:13.400" v="2615" actId="26606"/>
          <ac:spMkLst>
            <pc:docMk/>
            <pc:sldMk cId="1950178368" sldId="260"/>
            <ac:spMk id="22" creationId="{C6F269C0-E938-4ACE-9291-680DA455A47A}"/>
          </ac:spMkLst>
        </pc:spChg>
        <pc:spChg chg="add del">
          <ac:chgData name="Fredrik Hedlund" userId="cd016bb7-18d9-4378-95b7-840784d2d123" providerId="ADAL" clId="{0D1118F3-E3C2-4965-912F-3B55540A3CE0}" dt="2024-09-09T13:26:13.400" v="2615" actId="26606"/>
          <ac:spMkLst>
            <pc:docMk/>
            <pc:sldMk cId="1950178368" sldId="260"/>
            <ac:spMk id="24" creationId="{353910D8-86D8-4812-AACB-F5860956EB60}"/>
          </ac:spMkLst>
        </pc:spChg>
        <pc:spChg chg="add del">
          <ac:chgData name="Fredrik Hedlund" userId="cd016bb7-18d9-4378-95b7-840784d2d123" providerId="ADAL" clId="{0D1118F3-E3C2-4965-912F-3B55540A3CE0}" dt="2024-09-09T13:09:55.315" v="2602" actId="26606"/>
          <ac:spMkLst>
            <pc:docMk/>
            <pc:sldMk cId="1950178368" sldId="260"/>
            <ac:spMk id="27" creationId="{991E317B-75E3-4171-A07A-B263C1D6DCA5}"/>
          </ac:spMkLst>
        </pc:spChg>
        <pc:spChg chg="add del">
          <ac:chgData name="Fredrik Hedlund" userId="cd016bb7-18d9-4378-95b7-840784d2d123" providerId="ADAL" clId="{0D1118F3-E3C2-4965-912F-3B55540A3CE0}" dt="2024-09-09T13:09:55.315" v="2602" actId="26606"/>
          <ac:spMkLst>
            <pc:docMk/>
            <pc:sldMk cId="1950178368" sldId="260"/>
            <ac:spMk id="29" creationId="{4A9B19C2-B29A-4924-9E7E-6FBF17F5854E}"/>
          </ac:spMkLst>
        </pc:spChg>
        <pc:spChg chg="add del">
          <ac:chgData name="Fredrik Hedlund" userId="cd016bb7-18d9-4378-95b7-840784d2d123" providerId="ADAL" clId="{0D1118F3-E3C2-4965-912F-3B55540A3CE0}" dt="2024-09-09T13:10:07.345" v="2606" actId="26606"/>
          <ac:spMkLst>
            <pc:docMk/>
            <pc:sldMk cId="1950178368" sldId="260"/>
            <ac:spMk id="43" creationId="{C6F269C0-E938-4ACE-9291-680DA455A47A}"/>
          </ac:spMkLst>
        </pc:spChg>
        <pc:spChg chg="add del">
          <ac:chgData name="Fredrik Hedlund" userId="cd016bb7-18d9-4378-95b7-840784d2d123" providerId="ADAL" clId="{0D1118F3-E3C2-4965-912F-3B55540A3CE0}" dt="2024-09-09T13:10:07.345" v="2606" actId="26606"/>
          <ac:spMkLst>
            <pc:docMk/>
            <pc:sldMk cId="1950178368" sldId="260"/>
            <ac:spMk id="44" creationId="{353910D8-86D8-4812-AACB-F5860956EB60}"/>
          </ac:spMkLst>
        </pc:spChg>
        <pc:spChg chg="add">
          <ac:chgData name="Fredrik Hedlund" userId="cd016bb7-18d9-4378-95b7-840784d2d123" providerId="ADAL" clId="{0D1118F3-E3C2-4965-912F-3B55540A3CE0}" dt="2024-09-09T13:26:13.400" v="2615" actId="26606"/>
          <ac:spMkLst>
            <pc:docMk/>
            <pc:sldMk cId="1950178368" sldId="260"/>
            <ac:spMk id="51" creationId="{2C33F367-76E5-4D2A-96B1-4FD443CDD1CF}"/>
          </ac:spMkLst>
        </pc:spChg>
        <pc:spChg chg="add">
          <ac:chgData name="Fredrik Hedlund" userId="cd016bb7-18d9-4378-95b7-840784d2d123" providerId="ADAL" clId="{0D1118F3-E3C2-4965-912F-3B55540A3CE0}" dt="2024-09-09T13:26:13.400" v="2615" actId="26606"/>
          <ac:spMkLst>
            <pc:docMk/>
            <pc:sldMk cId="1950178368" sldId="260"/>
            <ac:spMk id="52" creationId="{6F769419-3E73-449D-B62A-0CDEC946A679}"/>
          </ac:spMkLst>
        </pc:spChg>
        <pc:grpChg chg="add del">
          <ac:chgData name="Fredrik Hedlund" userId="cd016bb7-18d9-4378-95b7-840784d2d123" providerId="ADAL" clId="{0D1118F3-E3C2-4965-912F-3B55540A3CE0}" dt="2024-09-09T13:26:13.400" v="2615" actId="26606"/>
          <ac:grpSpMkLst>
            <pc:docMk/>
            <pc:sldMk cId="1950178368" sldId="260"/>
            <ac:grpSpMk id="26" creationId="{B0DDB13E-0746-49BA-B832-3DBEF6AB5ED7}"/>
          </ac:grpSpMkLst>
        </pc:grpChg>
        <pc:grpChg chg="add del">
          <ac:chgData name="Fredrik Hedlund" userId="cd016bb7-18d9-4378-95b7-840784d2d123" providerId="ADAL" clId="{0D1118F3-E3C2-4965-912F-3B55540A3CE0}" dt="2024-09-09T13:09:55.315" v="2602" actId="26606"/>
          <ac:grpSpMkLst>
            <pc:docMk/>
            <pc:sldMk cId="1950178368" sldId="260"/>
            <ac:grpSpMk id="31" creationId="{34C85634-D5F5-4047-8F35-F4B1F50AB1A7}"/>
          </ac:grpSpMkLst>
        </pc:grpChg>
        <pc:grpChg chg="add del">
          <ac:chgData name="Fredrik Hedlund" userId="cd016bb7-18d9-4378-95b7-840784d2d123" providerId="ADAL" clId="{0D1118F3-E3C2-4965-912F-3B55540A3CE0}" dt="2024-09-09T13:10:07.345" v="2606" actId="26606"/>
          <ac:grpSpMkLst>
            <pc:docMk/>
            <pc:sldMk cId="1950178368" sldId="260"/>
            <ac:grpSpMk id="45" creationId="{B0DDB13E-0746-49BA-B832-3DBEF6AB5ED7}"/>
          </ac:grpSpMkLst>
        </pc:grpChg>
        <pc:grpChg chg="add">
          <ac:chgData name="Fredrik Hedlund" userId="cd016bb7-18d9-4378-95b7-840784d2d123" providerId="ADAL" clId="{0D1118F3-E3C2-4965-912F-3B55540A3CE0}" dt="2024-09-09T13:26:13.400" v="2615" actId="26606"/>
          <ac:grpSpMkLst>
            <pc:docMk/>
            <pc:sldMk cId="1950178368" sldId="260"/>
            <ac:grpSpMk id="53" creationId="{A6515200-42F9-488F-9895-6CDBCD1E87C8}"/>
          </ac:grpSpMkLst>
        </pc:grpChg>
        <pc:graphicFrameChg chg="add del mod modGraphic">
          <ac:chgData name="Fredrik Hedlund" userId="cd016bb7-18d9-4378-95b7-840784d2d123" providerId="ADAL" clId="{0D1118F3-E3C2-4965-912F-3B55540A3CE0}" dt="2024-09-09T13:25:52.917" v="2613" actId="478"/>
          <ac:graphicFrameMkLst>
            <pc:docMk/>
            <pc:sldMk cId="1950178368" sldId="260"/>
            <ac:graphicFrameMk id="3" creationId="{32B6DA05-CE29-C486-DA8C-9DE77665D1F0}"/>
          </ac:graphicFrameMkLst>
        </pc:graphicFrameChg>
        <pc:graphicFrameChg chg="del modGraphic">
          <ac:chgData name="Fredrik Hedlund" userId="cd016bb7-18d9-4378-95b7-840784d2d123" providerId="ADAL" clId="{0D1118F3-E3C2-4965-912F-3B55540A3CE0}" dt="2024-07-07T16:31:50.163" v="553" actId="478"/>
          <ac:graphicFrameMkLst>
            <pc:docMk/>
            <pc:sldMk cId="1950178368" sldId="260"/>
            <ac:graphicFrameMk id="3" creationId="{40AC12FB-51C9-0CFD-9B9A-2B8A2782B72A}"/>
          </ac:graphicFrameMkLst>
        </pc:graphicFrameChg>
        <pc:graphicFrameChg chg="add mod modGraphic">
          <ac:chgData name="Fredrik Hedlund" userId="cd016bb7-18d9-4378-95b7-840784d2d123" providerId="ADAL" clId="{0D1118F3-E3C2-4965-912F-3B55540A3CE0}" dt="2024-09-09T13:27:19.731" v="2621" actId="13926"/>
          <ac:graphicFrameMkLst>
            <pc:docMk/>
            <pc:sldMk cId="1950178368" sldId="260"/>
            <ac:graphicFrameMk id="7" creationId="{42381D08-C770-68CD-2FC1-1F486E55F959}"/>
          </ac:graphicFrameMkLst>
        </pc:graphicFrameChg>
        <pc:cxnChg chg="add del">
          <ac:chgData name="Fredrik Hedlund" userId="cd016bb7-18d9-4378-95b7-840784d2d123" providerId="ADAL" clId="{0D1118F3-E3C2-4965-912F-3B55540A3CE0}" dt="2024-09-09T13:26:13.400" v="2615" actId="26606"/>
          <ac:cxnSpMkLst>
            <pc:docMk/>
            <pc:sldMk cId="1950178368" sldId="260"/>
            <ac:cxnSpMk id="14" creationId="{0512F9CB-A1A0-4043-A103-F6A4B94B695A}"/>
          </ac:cxnSpMkLst>
        </pc:cxnChg>
        <pc:cxnChg chg="add del">
          <ac:chgData name="Fredrik Hedlund" userId="cd016bb7-18d9-4378-95b7-840784d2d123" providerId="ADAL" clId="{0D1118F3-E3C2-4965-912F-3B55540A3CE0}" dt="2024-09-09T13:26:13.400" v="2615" actId="26606"/>
          <ac:cxnSpMkLst>
            <pc:docMk/>
            <pc:sldMk cId="1950178368" sldId="260"/>
            <ac:cxnSpMk id="15" creationId="{ADBE6588-EE16-4389-857C-86A156D49E5D}"/>
          </ac:cxnSpMkLst>
        </pc:cxnChg>
        <pc:cxnChg chg="add del">
          <ac:chgData name="Fredrik Hedlund" userId="cd016bb7-18d9-4378-95b7-840784d2d123" providerId="ADAL" clId="{0D1118F3-E3C2-4965-912F-3B55540A3CE0}" dt="2024-09-09T13:26:13.400" v="2615" actId="26606"/>
          <ac:cxnSpMkLst>
            <pc:docMk/>
            <pc:sldMk cId="1950178368" sldId="260"/>
            <ac:cxnSpMk id="16" creationId="{17FD48D2-B0A7-413D-B947-AA55AC1296D5}"/>
          </ac:cxnSpMkLst>
        </pc:cxnChg>
        <pc:cxnChg chg="add del">
          <ac:chgData name="Fredrik Hedlund" userId="cd016bb7-18d9-4378-95b7-840784d2d123" providerId="ADAL" clId="{0D1118F3-E3C2-4965-912F-3B55540A3CE0}" dt="2024-09-09T13:09:55.315" v="2602" actId="26606"/>
          <ac:cxnSpMkLst>
            <pc:docMk/>
            <pc:sldMk cId="1950178368" sldId="260"/>
            <ac:cxnSpMk id="17" creationId="{0512F9CB-A1A0-4043-A103-F6A4B94B695A}"/>
          </ac:cxnSpMkLst>
        </pc:cxnChg>
        <pc:cxnChg chg="add del">
          <ac:chgData name="Fredrik Hedlund" userId="cd016bb7-18d9-4378-95b7-840784d2d123" providerId="ADAL" clId="{0D1118F3-E3C2-4965-912F-3B55540A3CE0}" dt="2024-09-09T13:26:13.400" v="2615" actId="26606"/>
          <ac:cxnSpMkLst>
            <pc:docMk/>
            <pc:sldMk cId="1950178368" sldId="260"/>
            <ac:cxnSpMk id="18" creationId="{2BE668D0-D906-4EEE-B32F-8C028624B837}"/>
          </ac:cxnSpMkLst>
        </pc:cxnChg>
        <pc:cxnChg chg="add del">
          <ac:chgData name="Fredrik Hedlund" userId="cd016bb7-18d9-4378-95b7-840784d2d123" providerId="ADAL" clId="{0D1118F3-E3C2-4965-912F-3B55540A3CE0}" dt="2024-09-09T13:09:55.315" v="2602" actId="26606"/>
          <ac:cxnSpMkLst>
            <pc:docMk/>
            <pc:sldMk cId="1950178368" sldId="260"/>
            <ac:cxnSpMk id="19" creationId="{ADBE6588-EE16-4389-857C-86A156D49E5D}"/>
          </ac:cxnSpMkLst>
        </pc:cxnChg>
        <pc:cxnChg chg="add del">
          <ac:chgData name="Fredrik Hedlund" userId="cd016bb7-18d9-4378-95b7-840784d2d123" providerId="ADAL" clId="{0D1118F3-E3C2-4965-912F-3B55540A3CE0}" dt="2024-09-09T13:26:13.400" v="2615" actId="26606"/>
          <ac:cxnSpMkLst>
            <pc:docMk/>
            <pc:sldMk cId="1950178368" sldId="260"/>
            <ac:cxnSpMk id="20" creationId="{D1DE67A3-B8F6-4CFD-A8E0-D15200F23152}"/>
          </ac:cxnSpMkLst>
        </pc:cxnChg>
        <pc:cxnChg chg="add del">
          <ac:chgData name="Fredrik Hedlund" userId="cd016bb7-18d9-4378-95b7-840784d2d123" providerId="ADAL" clId="{0D1118F3-E3C2-4965-912F-3B55540A3CE0}" dt="2024-09-09T13:09:55.315" v="2602" actId="26606"/>
          <ac:cxnSpMkLst>
            <pc:docMk/>
            <pc:sldMk cId="1950178368" sldId="260"/>
            <ac:cxnSpMk id="21" creationId="{17FD48D2-B0A7-413D-B947-AA55AC1296D5}"/>
          </ac:cxnSpMkLst>
        </pc:cxnChg>
        <pc:cxnChg chg="add del">
          <ac:chgData name="Fredrik Hedlund" userId="cd016bb7-18d9-4378-95b7-840784d2d123" providerId="ADAL" clId="{0D1118F3-E3C2-4965-912F-3B55540A3CE0}" dt="2024-09-09T13:09:55.315" v="2602" actId="26606"/>
          <ac:cxnSpMkLst>
            <pc:docMk/>
            <pc:sldMk cId="1950178368" sldId="260"/>
            <ac:cxnSpMk id="23" creationId="{2BE668D0-D906-4EEE-B32F-8C028624B837}"/>
          </ac:cxnSpMkLst>
        </pc:cxnChg>
        <pc:cxnChg chg="add del">
          <ac:chgData name="Fredrik Hedlund" userId="cd016bb7-18d9-4378-95b7-840784d2d123" providerId="ADAL" clId="{0D1118F3-E3C2-4965-912F-3B55540A3CE0}" dt="2024-09-09T13:09:55.315" v="2602" actId="26606"/>
          <ac:cxnSpMkLst>
            <pc:docMk/>
            <pc:sldMk cId="1950178368" sldId="260"/>
            <ac:cxnSpMk id="25" creationId="{D1DE67A3-B8F6-4CFD-A8E0-D15200F23152}"/>
          </ac:cxnSpMkLst>
        </pc:cxnChg>
        <pc:cxnChg chg="add del">
          <ac:chgData name="Fredrik Hedlund" userId="cd016bb7-18d9-4378-95b7-840784d2d123" providerId="ADAL" clId="{0D1118F3-E3C2-4965-912F-3B55540A3CE0}" dt="2024-09-09T13:10:07.345" v="2606" actId="26606"/>
          <ac:cxnSpMkLst>
            <pc:docMk/>
            <pc:sldMk cId="1950178368" sldId="260"/>
            <ac:cxnSpMk id="38" creationId="{0512F9CB-A1A0-4043-A103-F6A4B94B695A}"/>
          </ac:cxnSpMkLst>
        </pc:cxnChg>
        <pc:cxnChg chg="add del">
          <ac:chgData name="Fredrik Hedlund" userId="cd016bb7-18d9-4378-95b7-840784d2d123" providerId="ADAL" clId="{0D1118F3-E3C2-4965-912F-3B55540A3CE0}" dt="2024-09-09T13:10:07.345" v="2606" actId="26606"/>
          <ac:cxnSpMkLst>
            <pc:docMk/>
            <pc:sldMk cId="1950178368" sldId="260"/>
            <ac:cxnSpMk id="39" creationId="{ADBE6588-EE16-4389-857C-86A156D49E5D}"/>
          </ac:cxnSpMkLst>
        </pc:cxnChg>
        <pc:cxnChg chg="add del">
          <ac:chgData name="Fredrik Hedlund" userId="cd016bb7-18d9-4378-95b7-840784d2d123" providerId="ADAL" clId="{0D1118F3-E3C2-4965-912F-3B55540A3CE0}" dt="2024-09-09T13:10:07.345" v="2606" actId="26606"/>
          <ac:cxnSpMkLst>
            <pc:docMk/>
            <pc:sldMk cId="1950178368" sldId="260"/>
            <ac:cxnSpMk id="40" creationId="{17FD48D2-B0A7-413D-B947-AA55AC1296D5}"/>
          </ac:cxnSpMkLst>
        </pc:cxnChg>
        <pc:cxnChg chg="add del">
          <ac:chgData name="Fredrik Hedlund" userId="cd016bb7-18d9-4378-95b7-840784d2d123" providerId="ADAL" clId="{0D1118F3-E3C2-4965-912F-3B55540A3CE0}" dt="2024-09-09T13:10:07.345" v="2606" actId="26606"/>
          <ac:cxnSpMkLst>
            <pc:docMk/>
            <pc:sldMk cId="1950178368" sldId="260"/>
            <ac:cxnSpMk id="41" creationId="{2BE668D0-D906-4EEE-B32F-8C028624B837}"/>
          </ac:cxnSpMkLst>
        </pc:cxnChg>
        <pc:cxnChg chg="add del">
          <ac:chgData name="Fredrik Hedlund" userId="cd016bb7-18d9-4378-95b7-840784d2d123" providerId="ADAL" clId="{0D1118F3-E3C2-4965-912F-3B55540A3CE0}" dt="2024-09-09T13:10:07.345" v="2606" actId="26606"/>
          <ac:cxnSpMkLst>
            <pc:docMk/>
            <pc:sldMk cId="1950178368" sldId="260"/>
            <ac:cxnSpMk id="42" creationId="{D1DE67A3-B8F6-4CFD-A8E0-D15200F23152}"/>
          </ac:cxnSpMkLst>
        </pc:cxnChg>
      </pc:sldChg>
      <pc:sldChg chg="addSp modSp mod setBg modAnim">
        <pc:chgData name="Fredrik Hedlund" userId="cd016bb7-18d9-4378-95b7-840784d2d123" providerId="ADAL" clId="{0D1118F3-E3C2-4965-912F-3B55540A3CE0}" dt="2024-09-09T12:41:55.945" v="2595" actId="20577"/>
        <pc:sldMkLst>
          <pc:docMk/>
          <pc:sldMk cId="2560375471" sldId="261"/>
        </pc:sldMkLst>
        <pc:spChg chg="mod">
          <ac:chgData name="Fredrik Hedlund" userId="cd016bb7-18d9-4378-95b7-840784d2d123" providerId="ADAL" clId="{0D1118F3-E3C2-4965-912F-3B55540A3CE0}" dt="2024-07-07T16:39:06.838" v="772" actId="26606"/>
          <ac:spMkLst>
            <pc:docMk/>
            <pc:sldMk cId="2560375471" sldId="261"/>
            <ac:spMk id="2" creationId="{700D7995-0EE3-6762-9A4B-F85B6A9714EC}"/>
          </ac:spMkLst>
        </pc:spChg>
        <pc:spChg chg="mod">
          <ac:chgData name="Fredrik Hedlund" userId="cd016bb7-18d9-4378-95b7-840784d2d123" providerId="ADAL" clId="{0D1118F3-E3C2-4965-912F-3B55540A3CE0}" dt="2024-09-09T12:41:55.945" v="2595" actId="20577"/>
          <ac:spMkLst>
            <pc:docMk/>
            <pc:sldMk cId="2560375471" sldId="261"/>
            <ac:spMk id="3" creationId="{3CDB7307-DDBA-0249-2838-D7EEFC7FA3FE}"/>
          </ac:spMkLst>
        </pc:spChg>
        <pc:spChg chg="add">
          <ac:chgData name="Fredrik Hedlund" userId="cd016bb7-18d9-4378-95b7-840784d2d123" providerId="ADAL" clId="{0D1118F3-E3C2-4965-912F-3B55540A3CE0}" dt="2024-07-07T16:39:06.838" v="772" actId="26606"/>
          <ac:spMkLst>
            <pc:docMk/>
            <pc:sldMk cId="2560375471" sldId="261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9:06.838" v="772" actId="26606"/>
          <ac:spMkLst>
            <pc:docMk/>
            <pc:sldMk cId="2560375471" sldId="261"/>
            <ac:spMk id="10" creationId="{221CC330-4259-4C32-BF8B-5FE13FFABB3A}"/>
          </ac:spMkLst>
        </pc:spChg>
      </pc:sldChg>
      <pc:sldChg chg="addSp modSp mod setBg modAnim">
        <pc:chgData name="Fredrik Hedlund" userId="cd016bb7-18d9-4378-95b7-840784d2d123" providerId="ADAL" clId="{0D1118F3-E3C2-4965-912F-3B55540A3CE0}" dt="2024-08-22T07:33:03.433" v="2221" actId="20577"/>
        <pc:sldMkLst>
          <pc:docMk/>
          <pc:sldMk cId="2979539403" sldId="262"/>
        </pc:sldMkLst>
        <pc:spChg chg="mod">
          <ac:chgData name="Fredrik Hedlund" userId="cd016bb7-18d9-4378-95b7-840784d2d123" providerId="ADAL" clId="{0D1118F3-E3C2-4965-912F-3B55540A3CE0}" dt="2024-07-07T16:39:11.586" v="773" actId="26606"/>
          <ac:spMkLst>
            <pc:docMk/>
            <pc:sldMk cId="2979539403" sldId="262"/>
            <ac:spMk id="2" creationId="{FBA0B192-A03C-D26E-BF19-A1ED381A9167}"/>
          </ac:spMkLst>
        </pc:spChg>
        <pc:spChg chg="mod">
          <ac:chgData name="Fredrik Hedlund" userId="cd016bb7-18d9-4378-95b7-840784d2d123" providerId="ADAL" clId="{0D1118F3-E3C2-4965-912F-3B55540A3CE0}" dt="2024-08-22T07:33:03.433" v="2221" actId="20577"/>
          <ac:spMkLst>
            <pc:docMk/>
            <pc:sldMk cId="2979539403" sldId="262"/>
            <ac:spMk id="3" creationId="{98F4F094-AFDE-42D1-8EFB-19128E03FD19}"/>
          </ac:spMkLst>
        </pc:spChg>
        <pc:spChg chg="add">
          <ac:chgData name="Fredrik Hedlund" userId="cd016bb7-18d9-4378-95b7-840784d2d123" providerId="ADAL" clId="{0D1118F3-E3C2-4965-912F-3B55540A3CE0}" dt="2024-07-07T16:39:11.586" v="773" actId="26606"/>
          <ac:spMkLst>
            <pc:docMk/>
            <pc:sldMk cId="2979539403" sldId="262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9:11.586" v="773" actId="26606"/>
          <ac:spMkLst>
            <pc:docMk/>
            <pc:sldMk cId="2979539403" sldId="262"/>
            <ac:spMk id="10" creationId="{221CC330-4259-4C32-BF8B-5FE13FFABB3A}"/>
          </ac:spMkLst>
        </pc:spChg>
      </pc:sldChg>
      <pc:sldChg chg="addSp modSp new mod setBg modAnim">
        <pc:chgData name="Fredrik Hedlund" userId="cd016bb7-18d9-4378-95b7-840784d2d123" providerId="ADAL" clId="{0D1118F3-E3C2-4965-912F-3B55540A3CE0}" dt="2024-09-08T06:36:27.744" v="2580" actId="20577"/>
        <pc:sldMkLst>
          <pc:docMk/>
          <pc:sldMk cId="1313117455" sldId="263"/>
        </pc:sldMkLst>
        <pc:spChg chg="mod">
          <ac:chgData name="Fredrik Hedlund" userId="cd016bb7-18d9-4378-95b7-840784d2d123" providerId="ADAL" clId="{0D1118F3-E3C2-4965-912F-3B55540A3CE0}" dt="2024-07-07T16:37:55.422" v="767" actId="26606"/>
          <ac:spMkLst>
            <pc:docMk/>
            <pc:sldMk cId="1313117455" sldId="263"/>
            <ac:spMk id="2" creationId="{C660B70D-AFD7-9EDF-C57B-20009499710B}"/>
          </ac:spMkLst>
        </pc:spChg>
        <pc:spChg chg="mod">
          <ac:chgData name="Fredrik Hedlund" userId="cd016bb7-18d9-4378-95b7-840784d2d123" providerId="ADAL" clId="{0D1118F3-E3C2-4965-912F-3B55540A3CE0}" dt="2024-09-08T06:36:27.744" v="2580" actId="20577"/>
          <ac:spMkLst>
            <pc:docMk/>
            <pc:sldMk cId="1313117455" sldId="263"/>
            <ac:spMk id="3" creationId="{28AA53CD-110D-4CC4-DB82-51141D399724}"/>
          </ac:spMkLst>
        </pc:spChg>
        <pc:spChg chg="add">
          <ac:chgData name="Fredrik Hedlund" userId="cd016bb7-18d9-4378-95b7-840784d2d123" providerId="ADAL" clId="{0D1118F3-E3C2-4965-912F-3B55540A3CE0}" dt="2024-07-07T16:37:55.422" v="767" actId="26606"/>
          <ac:spMkLst>
            <pc:docMk/>
            <pc:sldMk cId="1313117455" sldId="263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7:55.422" v="767" actId="26606"/>
          <ac:spMkLst>
            <pc:docMk/>
            <pc:sldMk cId="1313117455" sldId="263"/>
            <ac:spMk id="10" creationId="{221CC330-4259-4C32-BF8B-5FE13FFABB3A}"/>
          </ac:spMkLst>
        </pc:spChg>
      </pc:sldChg>
      <pc:sldChg chg="addSp modSp new mod setBg modAnim">
        <pc:chgData name="Fredrik Hedlund" userId="cd016bb7-18d9-4378-95b7-840784d2d123" providerId="ADAL" clId="{0D1118F3-E3C2-4965-912F-3B55540A3CE0}" dt="2024-08-22T07:28:05.197" v="2113"/>
        <pc:sldMkLst>
          <pc:docMk/>
          <pc:sldMk cId="1489878449" sldId="264"/>
        </pc:sldMkLst>
        <pc:spChg chg="mod">
          <ac:chgData name="Fredrik Hedlund" userId="cd016bb7-18d9-4378-95b7-840784d2d123" providerId="ADAL" clId="{0D1118F3-E3C2-4965-912F-3B55540A3CE0}" dt="2024-07-07T16:38:10.907" v="769" actId="26606"/>
          <ac:spMkLst>
            <pc:docMk/>
            <pc:sldMk cId="1489878449" sldId="264"/>
            <ac:spMk id="2" creationId="{192EAFB4-95C6-C0FA-B44A-D237A322A0F4}"/>
          </ac:spMkLst>
        </pc:spChg>
        <pc:spChg chg="mod">
          <ac:chgData name="Fredrik Hedlund" userId="cd016bb7-18d9-4378-95b7-840784d2d123" providerId="ADAL" clId="{0D1118F3-E3C2-4965-912F-3B55540A3CE0}" dt="2024-08-21T06:02:02.484" v="2072" actId="20577"/>
          <ac:spMkLst>
            <pc:docMk/>
            <pc:sldMk cId="1489878449" sldId="264"/>
            <ac:spMk id="3" creationId="{5F5DA773-E464-B465-75A6-D38E68707766}"/>
          </ac:spMkLst>
        </pc:spChg>
        <pc:spChg chg="add">
          <ac:chgData name="Fredrik Hedlund" userId="cd016bb7-18d9-4378-95b7-840784d2d123" providerId="ADAL" clId="{0D1118F3-E3C2-4965-912F-3B55540A3CE0}" dt="2024-07-07T16:38:10.907" v="769" actId="26606"/>
          <ac:spMkLst>
            <pc:docMk/>
            <pc:sldMk cId="1489878449" sldId="264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38:10.907" v="769" actId="26606"/>
          <ac:spMkLst>
            <pc:docMk/>
            <pc:sldMk cId="1489878449" sldId="264"/>
            <ac:spMk id="10" creationId="{221CC330-4259-4C32-BF8B-5FE13FFABB3A}"/>
          </ac:spMkLst>
        </pc:spChg>
      </pc:sldChg>
      <pc:sldChg chg="addSp modSp new mod setBg">
        <pc:chgData name="Fredrik Hedlund" userId="cd016bb7-18d9-4378-95b7-840784d2d123" providerId="ADAL" clId="{0D1118F3-E3C2-4965-912F-3B55540A3CE0}" dt="2024-08-21T06:03:31.299" v="2078" actId="20577"/>
        <pc:sldMkLst>
          <pc:docMk/>
          <pc:sldMk cId="2700307667" sldId="265"/>
        </pc:sldMkLst>
        <pc:spChg chg="mod">
          <ac:chgData name="Fredrik Hedlund" userId="cd016bb7-18d9-4378-95b7-840784d2d123" providerId="ADAL" clId="{0D1118F3-E3C2-4965-912F-3B55540A3CE0}" dt="2024-07-07T16:41:32.741" v="790" actId="26606"/>
          <ac:spMkLst>
            <pc:docMk/>
            <pc:sldMk cId="2700307667" sldId="265"/>
            <ac:spMk id="2" creationId="{4806DBF0-C288-6FC8-82EE-5C53E3E0D7F8}"/>
          </ac:spMkLst>
        </pc:spChg>
        <pc:spChg chg="mod">
          <ac:chgData name="Fredrik Hedlund" userId="cd016bb7-18d9-4378-95b7-840784d2d123" providerId="ADAL" clId="{0D1118F3-E3C2-4965-912F-3B55540A3CE0}" dt="2024-08-21T06:03:31.299" v="2078" actId="20577"/>
          <ac:spMkLst>
            <pc:docMk/>
            <pc:sldMk cId="2700307667" sldId="265"/>
            <ac:spMk id="3" creationId="{3D9B2732-B604-9E70-A638-8E44D5056CAF}"/>
          </ac:spMkLst>
        </pc:spChg>
        <pc:spChg chg="add">
          <ac:chgData name="Fredrik Hedlund" userId="cd016bb7-18d9-4378-95b7-840784d2d123" providerId="ADAL" clId="{0D1118F3-E3C2-4965-912F-3B55540A3CE0}" dt="2024-07-07T16:41:32.741" v="790" actId="26606"/>
          <ac:spMkLst>
            <pc:docMk/>
            <pc:sldMk cId="2700307667" sldId="265"/>
            <ac:spMk id="8" creationId="{7509B08A-C1EC-478C-86AF-60ADE06D9BBB}"/>
          </ac:spMkLst>
        </pc:spChg>
        <pc:spChg chg="add">
          <ac:chgData name="Fredrik Hedlund" userId="cd016bb7-18d9-4378-95b7-840784d2d123" providerId="ADAL" clId="{0D1118F3-E3C2-4965-912F-3B55540A3CE0}" dt="2024-07-07T16:41:32.741" v="790" actId="26606"/>
          <ac:spMkLst>
            <pc:docMk/>
            <pc:sldMk cId="2700307667" sldId="265"/>
            <ac:spMk id="10" creationId="{221CC330-4259-4C32-BF8B-5FE13FFABB3A}"/>
          </ac:spMkLst>
        </pc:spChg>
        <pc:picChg chg="add mod modCrop">
          <ac:chgData name="Fredrik Hedlund" userId="cd016bb7-18d9-4378-95b7-840784d2d123" providerId="ADAL" clId="{0D1118F3-E3C2-4965-912F-3B55540A3CE0}" dt="2024-07-07T16:42:39.873" v="809" actId="1076"/>
          <ac:picMkLst>
            <pc:docMk/>
            <pc:sldMk cId="2700307667" sldId="265"/>
            <ac:picMk id="4" creationId="{FB39D7E6-E5C0-AA5E-C08B-3B8C5011D42A}"/>
          </ac:picMkLst>
        </pc:picChg>
      </pc:sldChg>
      <pc:sldChg chg="addSp delSp modSp add del mod setBg delDesignElem">
        <pc:chgData name="Fredrik Hedlund" userId="cd016bb7-18d9-4378-95b7-840784d2d123" providerId="ADAL" clId="{0D1118F3-E3C2-4965-912F-3B55540A3CE0}" dt="2024-08-19T21:26:54.997" v="1475" actId="47"/>
        <pc:sldMkLst>
          <pc:docMk/>
          <pc:sldMk cId="4022289011" sldId="266"/>
        </pc:sldMkLst>
        <pc:spChg chg="mod">
          <ac:chgData name="Fredrik Hedlund" userId="cd016bb7-18d9-4378-95b7-840784d2d123" providerId="ADAL" clId="{0D1118F3-E3C2-4965-912F-3B55540A3CE0}" dt="2024-08-19T21:26:34.497" v="1473" actId="26606"/>
          <ac:spMkLst>
            <pc:docMk/>
            <pc:sldMk cId="4022289011" sldId="266"/>
            <ac:spMk id="2" creationId="{FBA0B192-A03C-D26E-BF19-A1ED381A9167}"/>
          </ac:spMkLst>
        </pc:spChg>
        <pc:spChg chg="mod">
          <ac:chgData name="Fredrik Hedlund" userId="cd016bb7-18d9-4378-95b7-840784d2d123" providerId="ADAL" clId="{0D1118F3-E3C2-4965-912F-3B55540A3CE0}" dt="2024-08-19T21:26:34.497" v="1473" actId="26606"/>
          <ac:spMkLst>
            <pc:docMk/>
            <pc:sldMk cId="4022289011" sldId="266"/>
            <ac:spMk id="3" creationId="{98F4F094-AFDE-42D1-8EFB-19128E03FD19}"/>
          </ac:spMkLst>
        </pc:spChg>
        <pc:spChg chg="del">
          <ac:chgData name="Fredrik Hedlund" userId="cd016bb7-18d9-4378-95b7-840784d2d123" providerId="ADAL" clId="{0D1118F3-E3C2-4965-912F-3B55540A3CE0}" dt="2024-08-19T21:26:01.327" v="1470"/>
          <ac:spMkLst>
            <pc:docMk/>
            <pc:sldMk cId="4022289011" sldId="266"/>
            <ac:spMk id="8" creationId="{7509B08A-C1EC-478C-86AF-60ADE06D9BBB}"/>
          </ac:spMkLst>
        </pc:spChg>
        <pc:spChg chg="add del">
          <ac:chgData name="Fredrik Hedlund" userId="cd016bb7-18d9-4378-95b7-840784d2d123" providerId="ADAL" clId="{0D1118F3-E3C2-4965-912F-3B55540A3CE0}" dt="2024-08-19T21:26:34.470" v="1472" actId="26606"/>
          <ac:spMkLst>
            <pc:docMk/>
            <pc:sldMk cId="4022289011" sldId="266"/>
            <ac:spMk id="9" creationId="{929448D9-8F1D-4CFE-93BA-E0272F0DBD6E}"/>
          </ac:spMkLst>
        </pc:spChg>
        <pc:spChg chg="del">
          <ac:chgData name="Fredrik Hedlund" userId="cd016bb7-18d9-4378-95b7-840784d2d123" providerId="ADAL" clId="{0D1118F3-E3C2-4965-912F-3B55540A3CE0}" dt="2024-08-19T21:26:01.327" v="1470"/>
          <ac:spMkLst>
            <pc:docMk/>
            <pc:sldMk cId="4022289011" sldId="266"/>
            <ac:spMk id="10" creationId="{221CC330-4259-4C32-BF8B-5FE13FFABB3A}"/>
          </ac:spMkLst>
        </pc:spChg>
        <pc:spChg chg="add">
          <ac:chgData name="Fredrik Hedlund" userId="cd016bb7-18d9-4378-95b7-840784d2d123" providerId="ADAL" clId="{0D1118F3-E3C2-4965-912F-3B55540A3CE0}" dt="2024-08-19T21:26:34.497" v="1473" actId="26606"/>
          <ac:spMkLst>
            <pc:docMk/>
            <pc:sldMk cId="4022289011" sldId="266"/>
            <ac:spMk id="18" creationId="{290FE681-1E05-478A-89DC-5F7AB37CFD77}"/>
          </ac:spMkLst>
        </pc:spChg>
        <pc:grpChg chg="add del">
          <ac:chgData name="Fredrik Hedlund" userId="cd016bb7-18d9-4378-95b7-840784d2d123" providerId="ADAL" clId="{0D1118F3-E3C2-4965-912F-3B55540A3CE0}" dt="2024-08-19T21:26:34.470" v="1472" actId="26606"/>
          <ac:grpSpMkLst>
            <pc:docMk/>
            <pc:sldMk cId="4022289011" sldId="266"/>
            <ac:grpSpMk id="11" creationId="{94749DEA-AC6C-4834-A330-03A1796B8929}"/>
          </ac:grpSpMkLst>
        </pc:grpChg>
        <pc:picChg chg="add del">
          <ac:chgData name="Fredrik Hedlund" userId="cd016bb7-18d9-4378-95b7-840784d2d123" providerId="ADAL" clId="{0D1118F3-E3C2-4965-912F-3B55540A3CE0}" dt="2024-08-19T21:26:34.470" v="1472" actId="26606"/>
          <ac:picMkLst>
            <pc:docMk/>
            <pc:sldMk cId="4022289011" sldId="266"/>
            <ac:picMk id="5" creationId="{C1C892EF-CE33-40EE-8D27-692719B03863}"/>
          </ac:picMkLst>
        </pc:picChg>
        <pc:cxnChg chg="add">
          <ac:chgData name="Fredrik Hedlund" userId="cd016bb7-18d9-4378-95b7-840784d2d123" providerId="ADAL" clId="{0D1118F3-E3C2-4965-912F-3B55540A3CE0}" dt="2024-08-19T21:26:34.497" v="1473" actId="26606"/>
          <ac:cxnSpMkLst>
            <pc:docMk/>
            <pc:sldMk cId="4022289011" sldId="266"/>
            <ac:cxnSpMk id="19" creationId="{2E2F21DC-5F0E-42CF-B89C-C1E25E175CB8}"/>
          </ac:cxnSpMkLst>
        </pc:cxnChg>
      </pc:sldChg>
      <pc:sldChg chg="modSp add mod">
        <pc:chgData name="Fredrik Hedlund" userId="cd016bb7-18d9-4378-95b7-840784d2d123" providerId="ADAL" clId="{0D1118F3-E3C2-4965-912F-3B55540A3CE0}" dt="2024-09-04T13:31:53.174" v="2536" actId="20577"/>
        <pc:sldMkLst>
          <pc:docMk/>
          <pc:sldMk cId="2727428260" sldId="267"/>
        </pc:sldMkLst>
        <pc:spChg chg="mod">
          <ac:chgData name="Fredrik Hedlund" userId="cd016bb7-18d9-4378-95b7-840784d2d123" providerId="ADAL" clId="{0D1118F3-E3C2-4965-912F-3B55540A3CE0}" dt="2024-09-04T13:31:53.174" v="2536" actId="20577"/>
          <ac:spMkLst>
            <pc:docMk/>
            <pc:sldMk cId="2727428260" sldId="267"/>
            <ac:spMk id="3" creationId="{98F4F094-AFDE-42D1-8EFB-19128E03FD19}"/>
          </ac:spMkLst>
        </pc:spChg>
      </pc:sldChg>
      <pc:sldChg chg="modSp add mod ord modAnim">
        <pc:chgData name="Fredrik Hedlund" userId="cd016bb7-18d9-4378-95b7-840784d2d123" providerId="ADAL" clId="{0D1118F3-E3C2-4965-912F-3B55540A3CE0}" dt="2024-08-28T17:22:29.314" v="2487" actId="6549"/>
        <pc:sldMkLst>
          <pc:docMk/>
          <pc:sldMk cId="1071028224" sldId="268"/>
        </pc:sldMkLst>
        <pc:spChg chg="mod">
          <ac:chgData name="Fredrik Hedlund" userId="cd016bb7-18d9-4378-95b7-840784d2d123" providerId="ADAL" clId="{0D1118F3-E3C2-4965-912F-3B55540A3CE0}" dt="2024-08-28T17:05:18.848" v="2269" actId="20577"/>
          <ac:spMkLst>
            <pc:docMk/>
            <pc:sldMk cId="1071028224" sldId="268"/>
            <ac:spMk id="2" creationId="{FBA0B192-A03C-D26E-BF19-A1ED381A9167}"/>
          </ac:spMkLst>
        </pc:spChg>
        <pc:spChg chg="mod">
          <ac:chgData name="Fredrik Hedlund" userId="cd016bb7-18d9-4378-95b7-840784d2d123" providerId="ADAL" clId="{0D1118F3-E3C2-4965-912F-3B55540A3CE0}" dt="2024-08-28T17:22:29.314" v="2487" actId="6549"/>
          <ac:spMkLst>
            <pc:docMk/>
            <pc:sldMk cId="1071028224" sldId="268"/>
            <ac:spMk id="3" creationId="{98F4F094-AFDE-42D1-8EFB-19128E03FD19}"/>
          </ac:spMkLst>
        </pc:spChg>
      </pc:sldChg>
      <pc:sldChg chg="modSp add mod">
        <pc:chgData name="Fredrik Hedlund" userId="cd016bb7-18d9-4378-95b7-840784d2d123" providerId="ADAL" clId="{0D1118F3-E3C2-4965-912F-3B55540A3CE0}" dt="2024-09-02T18:43:44.652" v="2489" actId="27636"/>
        <pc:sldMkLst>
          <pc:docMk/>
          <pc:sldMk cId="0" sldId="269"/>
        </pc:sldMkLst>
        <pc:spChg chg="mod">
          <ac:chgData name="Fredrik Hedlund" userId="cd016bb7-18d9-4378-95b7-840784d2d123" providerId="ADAL" clId="{0D1118F3-E3C2-4965-912F-3B55540A3CE0}" dt="2024-09-02T18:43:44.652" v="2489" actId="27636"/>
          <ac:spMkLst>
            <pc:docMk/>
            <pc:sldMk cId="0" sldId="269"/>
            <ac:spMk id="3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B8092-142E-48D1-9AB3-E05CFC6E19BC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493D7-293F-44DF-8A96-1B8A1E22BD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437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 &amp; Bulle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844550" y="476250"/>
            <a:ext cx="10502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844550" y="1619250"/>
            <a:ext cx="10502900" cy="460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sldNum" idx="12"/>
          </p:nvPr>
        </p:nvSpPr>
        <p:spPr>
          <a:xfrm>
            <a:off x="5979516" y="6540500"/>
            <a:ext cx="226619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786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88142C-D3C4-43DC-A844-A7D9ECB0F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D988886-421B-8691-C9FA-EF36D8143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685799"/>
            <a:ext cx="4781147" cy="4892676"/>
          </a:xfrm>
        </p:spPr>
        <p:txBody>
          <a:bodyPr anchor="ctr">
            <a:normAutofit/>
          </a:bodyPr>
          <a:lstStyle/>
          <a:p>
            <a:pPr algn="r"/>
            <a:r>
              <a:rPr lang="sv-SE" sz="2900"/>
              <a:t>Innebandysäsongen 2024/2025 IBK Dalen f13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6DC9EF-092A-4FEF-8A40-0E509CA79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E887616-259D-BDA2-A640-80E0DE921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1625" y="685799"/>
            <a:ext cx="4816572" cy="4869981"/>
          </a:xfrm>
        </p:spPr>
        <p:txBody>
          <a:bodyPr anchor="ctr">
            <a:normAutofit/>
          </a:bodyPr>
          <a:lstStyle/>
          <a:p>
            <a:r>
              <a:rPr lang="sv-S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Föräldramöte 2024-09-09 19-20</a:t>
            </a:r>
          </a:p>
        </p:txBody>
      </p:sp>
    </p:spTree>
    <p:extLst>
      <p:ext uri="{BB962C8B-B14F-4D97-AF65-F5344CB8AC3E}">
        <p14:creationId xmlns:p14="http://schemas.microsoft.com/office/powerpoint/2010/main" val="609778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0B192-A03C-D26E-BF19-A1ED381A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 dirty="0"/>
              <a:t>Övriga frågor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4F094-AFDE-42D1-8EFB-19128E03F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 fontScale="85000" lnSpcReduction="10000"/>
          </a:bodyPr>
          <a:lstStyle/>
          <a:p>
            <a:r>
              <a:rPr lang="sv-SE" dirty="0">
                <a:solidFill>
                  <a:schemeClr val="tx1"/>
                </a:solidFill>
              </a:rPr>
              <a:t>Föräldranärvaro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Om ni är på plats, var engagerade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Heja på alla barn, inte bara ditt eget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Om ni ser att något barn far illa/mår dåligt, förmedla detta till oss ledare så snart som möjligt 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Ev. dialog/synpunkter på ledare tas efter träning/match, </a:t>
            </a:r>
            <a:r>
              <a:rPr lang="sv-SE">
                <a:solidFill>
                  <a:schemeClr val="tx1"/>
                </a:solidFill>
              </a:rPr>
              <a:t>ej under</a:t>
            </a:r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Föräldragruppen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Samordna fikalista för våra hemmamatcher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Aktivitet i samband med Umecupen för att skapa lagkänsla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Annan aktivitet under säsongen, t.ex. julfest</a:t>
            </a:r>
          </a:p>
        </p:txBody>
      </p:sp>
    </p:spTree>
    <p:extLst>
      <p:ext uri="{BB962C8B-B14F-4D97-AF65-F5344CB8AC3E}">
        <p14:creationId xmlns:p14="http://schemas.microsoft.com/office/powerpoint/2010/main" val="297953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0B192-A03C-D26E-BF19-A1ED381A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 dirty="0"/>
              <a:t>Övriga frågor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4F094-AFDE-42D1-8EFB-19128E03F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02366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Träningströjor är beställda!</a:t>
            </a:r>
          </a:p>
          <a:p>
            <a:r>
              <a:rPr lang="sv-SE" dirty="0">
                <a:solidFill>
                  <a:schemeClr val="tx1"/>
                </a:solidFill>
              </a:rPr>
              <a:t>Klubbdagar 21-22/9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Fotografering av laget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Innebandykungen på besök, 30% rabatt samt andra kanonerbjudanden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SSL-premiär</a:t>
            </a:r>
          </a:p>
          <a:p>
            <a:r>
              <a:rPr lang="sv-SE" dirty="0">
                <a:solidFill>
                  <a:schemeClr val="tx1"/>
                </a:solidFill>
              </a:rPr>
              <a:t>Kansliet flyttar 1/11 till Umeå Energi Arena Vatten</a:t>
            </a:r>
          </a:p>
        </p:txBody>
      </p:sp>
    </p:spTree>
    <p:extLst>
      <p:ext uri="{BB962C8B-B14F-4D97-AF65-F5344CB8AC3E}">
        <p14:creationId xmlns:p14="http://schemas.microsoft.com/office/powerpoint/2010/main" val="2727428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9688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sv-SE">
                <a:latin typeface="Arial"/>
                <a:ea typeface="Arial"/>
                <a:cs typeface="Arial"/>
                <a:sym typeface="Arial"/>
              </a:rPr>
              <a:t>Råd och vård vid idrottsskador</a:t>
            </a:r>
            <a:endParaRPr/>
          </a:p>
        </p:txBody>
      </p:sp>
      <p:sp>
        <p:nvSpPr>
          <p:cNvPr id="344" name="Google Shape;344;p5"/>
          <p:cNvSpPr txBox="1"/>
          <p:nvPr/>
        </p:nvSpPr>
        <p:spPr>
          <a:xfrm>
            <a:off x="263350" y="1365200"/>
            <a:ext cx="5861400" cy="50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82587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Som medlem i förening finns möjlighet till besök hos läkare/sjukgymnast för bedömning av akuta skador och överbelastningar.</a:t>
            </a:r>
            <a:endParaRPr i="0" u="none" strike="noStrike" cap="none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382587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>
                <a:solidFill>
                  <a:schemeClr val="dk1"/>
                </a:solidFill>
                <a:highlight>
                  <a:schemeClr val="lt1"/>
                </a:highlight>
              </a:rPr>
              <a:t>Detta ingår helt kostnadsfritt: om behov finns får idrottaren upp till två besök hos sjukgymnast, ett läkarbesök samt en röntgen.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382587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>
                <a:solidFill>
                  <a:schemeClr val="dk1"/>
                </a:solidFill>
                <a:highlight>
                  <a:schemeClr val="lt1"/>
                </a:highlight>
              </a:rPr>
              <a:t>Fysioterapeuter med expertkunskap inom idrott svarar och ger rådgivning på telefon.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382587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>
                <a:solidFill>
                  <a:schemeClr val="dk1"/>
                </a:solidFill>
                <a:highlight>
                  <a:schemeClr val="lt1"/>
                </a:highlight>
              </a:rPr>
              <a:t>De tar emot samtal såväl från utövare som föräldrar till idrottande barn och ledare.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Bilddiagnostik (MR, röntgen, ultraljud).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Skador/överbelastning i samband med träning och match.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Krävs fortsatt behandling/operation/skydd hänvisas du till vanliga sjukvården.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Tips för skadeförebyggande träning.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382588" marR="0" lvl="0" indent="-2413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i="0" u="none" strike="noStrike" cap="none">
              <a:solidFill>
                <a:schemeClr val="dk1"/>
              </a:solidFill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Hur? Ring </a:t>
            </a:r>
            <a:r>
              <a:rPr lang="sv-SE" b="1" i="1" u="none" strike="noStrike" cap="none">
                <a:solidFill>
                  <a:schemeClr val="dk1"/>
                </a:solidFill>
              </a:rPr>
              <a:t>020-44 11 11 </a:t>
            </a:r>
            <a:r>
              <a:rPr lang="sv-SE" i="0" u="none" strike="noStrike" cap="none">
                <a:solidFill>
                  <a:schemeClr val="dk1"/>
                </a:solidFill>
              </a:rPr>
              <a:t>”Råd och vård för idrottsskador”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382588" marR="0" lvl="0" indent="-330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sv-SE" i="0" u="none" strike="noStrike" cap="none">
                <a:solidFill>
                  <a:schemeClr val="dk1"/>
                </a:solidFill>
              </a:rPr>
              <a:t>Tjänsten öppen vardagar 8:00-17:00, eller maila radochvard@aleris.se</a:t>
            </a:r>
            <a:endParaRPr i="0" u="none" strike="noStrike" cap="none">
              <a:solidFill>
                <a:schemeClr val="dk1"/>
              </a:solidFill>
            </a:endParaRPr>
          </a:p>
        </p:txBody>
      </p:sp>
      <p:pic>
        <p:nvPicPr>
          <p:cNvPr id="345" name="Google Shape;345;p5" descr="En bild som visar skärmbild&#10;&#10;Automatiskt genererad beskriv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6477" y="3873267"/>
            <a:ext cx="5861245" cy="2344498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5"/>
          <p:cNvSpPr/>
          <p:nvPr/>
        </p:nvSpPr>
        <p:spPr>
          <a:xfrm>
            <a:off x="6095991" y="5411769"/>
            <a:ext cx="1584300" cy="720000"/>
          </a:xfrm>
          <a:prstGeom prst="rect">
            <a:avLst/>
          </a:prstGeom>
          <a:solidFill>
            <a:srgbClr val="399FE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" descr="C:\Users\hevisisu19\Desktop\Dalen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04000" y="388638"/>
            <a:ext cx="1045450" cy="127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67137" y="1578214"/>
            <a:ext cx="3484812" cy="1666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95990" y="5406931"/>
            <a:ext cx="2070059" cy="729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6CEEA89-6E82-4174-3706-3AC6906F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Ibf dalen F13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02BC94D-E000-E436-B91A-EDB256041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Dagordning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Försäsongsupplägg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Träningar, Serie- och cupspel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Ekonomi – Budget samt arbete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358950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660B70D-AFD7-9EDF-C57B-20009499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försäsong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AA53CD-110D-4CC4-DB82-51141D39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624" y="685800"/>
            <a:ext cx="5725457" cy="4603750"/>
          </a:xfrm>
        </p:spPr>
        <p:txBody>
          <a:bodyPr>
            <a:normAutofit lnSpcReduction="10000"/>
          </a:bodyPr>
          <a:lstStyle/>
          <a:p>
            <a:r>
              <a:rPr lang="sv-SE" dirty="0">
                <a:solidFill>
                  <a:schemeClr val="tx1"/>
                </a:solidFill>
              </a:rPr>
              <a:t>Uppstartsmöte IBK Dalen ledare 19/8</a:t>
            </a:r>
          </a:p>
          <a:p>
            <a:r>
              <a:rPr lang="sv-SE" dirty="0">
                <a:solidFill>
                  <a:schemeClr val="tx1"/>
                </a:solidFill>
              </a:rPr>
              <a:t>Tränarmöte 20/8</a:t>
            </a:r>
          </a:p>
          <a:p>
            <a:r>
              <a:rPr lang="sv-SE" dirty="0">
                <a:solidFill>
                  <a:schemeClr val="tx1"/>
                </a:solidFill>
              </a:rPr>
              <a:t>Spelarmöte 26/8</a:t>
            </a:r>
          </a:p>
          <a:p>
            <a:r>
              <a:rPr lang="sv-SE" dirty="0">
                <a:solidFill>
                  <a:schemeClr val="tx1"/>
                </a:solidFill>
              </a:rPr>
              <a:t>Första träning 2/9</a:t>
            </a:r>
          </a:p>
          <a:p>
            <a:r>
              <a:rPr lang="sv-SE" dirty="0">
                <a:solidFill>
                  <a:schemeClr val="tx1"/>
                </a:solidFill>
              </a:rPr>
              <a:t>Föräldramöte 9/9</a:t>
            </a:r>
          </a:p>
          <a:p>
            <a:r>
              <a:rPr lang="sv-SE" dirty="0">
                <a:solidFill>
                  <a:schemeClr val="tx1"/>
                </a:solidFill>
              </a:rPr>
              <a:t>Träningsmatcher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Dalen Södra F12, Torsdag 19:e </a:t>
            </a:r>
            <a:r>
              <a:rPr lang="sv-SE" dirty="0" err="1">
                <a:solidFill>
                  <a:schemeClr val="tx1"/>
                </a:solidFill>
              </a:rPr>
              <a:t>sept</a:t>
            </a:r>
            <a:r>
              <a:rPr lang="sv-SE" dirty="0">
                <a:solidFill>
                  <a:schemeClr val="tx1"/>
                </a:solidFill>
              </a:rPr>
              <a:t>,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17:30 Jubileumshallen, Teg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Sandåkern F13, Söndag 29:e </a:t>
            </a:r>
            <a:r>
              <a:rPr lang="sv-SE" dirty="0" err="1">
                <a:solidFill>
                  <a:schemeClr val="tx1"/>
                </a:solidFill>
              </a:rPr>
              <a:t>sept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15:30 Vildmannahallen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Sandåkern F13 Söndag 13:e okt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15:30, Musköten 1</a:t>
            </a:r>
          </a:p>
        </p:txBody>
      </p:sp>
    </p:spTree>
    <p:extLst>
      <p:ext uri="{BB962C8B-B14F-4D97-AF65-F5344CB8AC3E}">
        <p14:creationId xmlns:p14="http://schemas.microsoft.com/office/powerpoint/2010/main" val="131311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AAE767-6FEB-8A91-9C2D-91D4B97B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träningar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148C3C-9083-6C4D-597D-074A932A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799"/>
            <a:ext cx="4878959" cy="526207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Tider F13: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Måndagar 19-20, Musköten 1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Onsdagar 16-17, Musköten 1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Samling 15 min innan. Viktigt att vara i tid.</a:t>
            </a:r>
          </a:p>
          <a:p>
            <a:r>
              <a:rPr lang="sv-SE" dirty="0">
                <a:solidFill>
                  <a:schemeClr val="tx1"/>
                </a:solidFill>
              </a:rPr>
              <a:t>Viktigt att ni anmäler i tid i </a:t>
            </a:r>
            <a:r>
              <a:rPr lang="sv-SE" dirty="0" err="1">
                <a:solidFill>
                  <a:schemeClr val="tx1"/>
                </a:solidFill>
              </a:rPr>
              <a:t>SportsAdmin</a:t>
            </a:r>
            <a:r>
              <a:rPr lang="sv-SE" dirty="0">
                <a:solidFill>
                  <a:schemeClr val="tx1"/>
                </a:solidFill>
              </a:rPr>
              <a:t> om ert barn kommer eller ej. Gäller både matcher och träningar.</a:t>
            </a:r>
          </a:p>
          <a:p>
            <a:r>
              <a:rPr lang="sv-SE" dirty="0">
                <a:solidFill>
                  <a:schemeClr val="tx1"/>
                </a:solidFill>
              </a:rPr>
              <a:t>Faddrar SSL (kille/tjej) kommer att delta någon gång under säsongen</a:t>
            </a:r>
          </a:p>
          <a:p>
            <a:r>
              <a:rPr lang="sv-SE" dirty="0">
                <a:solidFill>
                  <a:schemeClr val="tx1"/>
                </a:solidFill>
              </a:rPr>
              <a:t>(Samarbete Träning F12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Torsdagar 18-19, Jubileumshallen)</a:t>
            </a:r>
          </a:p>
          <a:p>
            <a:r>
              <a:rPr lang="sv-SE" dirty="0">
                <a:solidFill>
                  <a:schemeClr val="tx1"/>
                </a:solidFill>
              </a:rPr>
              <a:t>(Samarbete Träning F14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Onsdagar 17-18, Musköten 1)</a:t>
            </a:r>
          </a:p>
        </p:txBody>
      </p:sp>
    </p:spTree>
    <p:extLst>
      <p:ext uri="{BB962C8B-B14F-4D97-AF65-F5344CB8AC3E}">
        <p14:creationId xmlns:p14="http://schemas.microsoft.com/office/powerpoint/2010/main" val="244185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06DBF0-C288-6FC8-82EE-5C53E3E0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seriespel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9B2732-B604-9E70-A638-8E44D505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9345" y="685799"/>
            <a:ext cx="6051174" cy="5697071"/>
          </a:xfrm>
        </p:spPr>
        <p:txBody>
          <a:bodyPr>
            <a:normAutofit/>
          </a:bodyPr>
          <a:lstStyle/>
          <a:p>
            <a:pPr lvl="1"/>
            <a:r>
              <a:rPr lang="sv-SE" dirty="0">
                <a:solidFill>
                  <a:schemeClr val="tx1"/>
                </a:solidFill>
              </a:rPr>
              <a:t>Preliminär seriestart vecka 43 </a:t>
            </a:r>
            <a:r>
              <a:rPr lang="sv-SE">
                <a:solidFill>
                  <a:schemeClr val="tx1"/>
                </a:solidFill>
              </a:rPr>
              <a:t>dvs 26-27/10</a:t>
            </a:r>
            <a:endParaRPr lang="sv-SE" dirty="0">
              <a:solidFill>
                <a:schemeClr val="tx1"/>
              </a:solidFill>
            </a:endParaRPr>
          </a:p>
          <a:p>
            <a:pPr lvl="2"/>
            <a:r>
              <a:rPr lang="sv-SE" dirty="0">
                <a:solidFill>
                  <a:schemeClr val="tx1"/>
                </a:solidFill>
              </a:rPr>
              <a:t>Division 11-12</a:t>
            </a: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/>
              </a:solidFill>
            </a:endParaRPr>
          </a:p>
          <a:p>
            <a:pPr lvl="1"/>
            <a:r>
              <a:rPr lang="sv-SE" dirty="0">
                <a:solidFill>
                  <a:schemeClr val="tx1"/>
                </a:solidFill>
              </a:rPr>
              <a:t>Röd nivå 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spel 5 mot 5, Matchtid 2x20 min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Resultaten visas på resultattavlan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Fullstora mål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Utvisningar</a:t>
            </a:r>
          </a:p>
          <a:p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xt, skärmbild, Post-it, Teckensnitt&#10;&#10;Automatiskt genererad beskrivning">
            <a:extLst>
              <a:ext uri="{FF2B5EF4-FFF2-40B4-BE49-F238E27FC236}">
                <a16:creationId xmlns:a16="http://schemas.microsoft.com/office/drawing/2014/main" id="{FB39D7E6-E5C0-AA5E-C08B-3B8C5011D4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8" r="5112"/>
          <a:stretch/>
        </p:blipFill>
        <p:spPr>
          <a:xfrm>
            <a:off x="6182657" y="1658472"/>
            <a:ext cx="5922683" cy="229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2EAFB4-95C6-C0FA-B44A-D237A322A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Cupspel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5DA773-E464-B465-75A6-D38E6870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51054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Cupspel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Umeå Floorball Festival 5-6 okt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(ej slutspel). Ingen kostnad tas ut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Paradiscupen, Örnsköldsvik 2-4 jan (med slutspel). Deltagaravgift 1125kr/barn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Umecupen, månadsskiftet mars/april (med slutspel).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Ingen kostnad tas ut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Skellefteå Floorball 2-4 maj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(med slutspel). Deltagaravgift 1300 kr/barn</a:t>
            </a: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7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40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44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B2C6FEE3-DEAC-7B4D-650B-B7C219E1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ekonomi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42381D08-C770-68CD-2FC1-1F486E55F9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4164"/>
              </p:ext>
            </p:extLst>
          </p:nvPr>
        </p:nvGraphicFramePr>
        <p:xfrm>
          <a:off x="1216676" y="593620"/>
          <a:ext cx="6190464" cy="5074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911">
                  <a:extLst>
                    <a:ext uri="{9D8B030D-6E8A-4147-A177-3AD203B41FA5}">
                      <a16:colId xmlns:a16="http://schemas.microsoft.com/office/drawing/2014/main" val="758453556"/>
                    </a:ext>
                  </a:extLst>
                </a:gridCol>
                <a:gridCol w="1498479">
                  <a:extLst>
                    <a:ext uri="{9D8B030D-6E8A-4147-A177-3AD203B41FA5}">
                      <a16:colId xmlns:a16="http://schemas.microsoft.com/office/drawing/2014/main" val="3609932138"/>
                    </a:ext>
                  </a:extLst>
                </a:gridCol>
                <a:gridCol w="690668">
                  <a:extLst>
                    <a:ext uri="{9D8B030D-6E8A-4147-A177-3AD203B41FA5}">
                      <a16:colId xmlns:a16="http://schemas.microsoft.com/office/drawing/2014/main" val="3544467264"/>
                    </a:ext>
                  </a:extLst>
                </a:gridCol>
                <a:gridCol w="690668">
                  <a:extLst>
                    <a:ext uri="{9D8B030D-6E8A-4147-A177-3AD203B41FA5}">
                      <a16:colId xmlns:a16="http://schemas.microsoft.com/office/drawing/2014/main" val="3515491888"/>
                    </a:ext>
                  </a:extLst>
                </a:gridCol>
                <a:gridCol w="690668">
                  <a:extLst>
                    <a:ext uri="{9D8B030D-6E8A-4147-A177-3AD203B41FA5}">
                      <a16:colId xmlns:a16="http://schemas.microsoft.com/office/drawing/2014/main" val="2671623084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val="2982315434"/>
                    </a:ext>
                  </a:extLst>
                </a:gridCol>
                <a:gridCol w="690668">
                  <a:extLst>
                    <a:ext uri="{9D8B030D-6E8A-4147-A177-3AD203B41FA5}">
                      <a16:colId xmlns:a16="http://schemas.microsoft.com/office/drawing/2014/main" val="3326388843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val="386967924"/>
                    </a:ext>
                  </a:extLst>
                </a:gridCol>
              </a:tblGrid>
              <a:tr h="136983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Grupp/ID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Namn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Resultat 20/21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Resultat 21/22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Resultat 22/23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Budget 23/24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Resultat 23/24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Budget 24/25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3267630"/>
                  </a:ext>
                </a:extLst>
              </a:tr>
              <a:tr h="103106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2184018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85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F 13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2041057"/>
                  </a:ext>
                </a:extLst>
              </a:tr>
              <a:tr h="103106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3499413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INTÄKTER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SPONSORER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960203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3070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KIOSK/ARENAFÖRSÄLJNING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3 180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2510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8467833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3320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FÖRSÄLJNING (BINGOLOTTER)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3 690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5000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8634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10000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4173080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3411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TRÄNINGSAVGIFTER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7 200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15 400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13 000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14 000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22 500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8314630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3413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CUPAVGIFTER, DELTAGARKORT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2 400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8 450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26 700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43 650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2659051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3450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UTFÖRDA ARBETEN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3 280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10 200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 dirty="0">
                          <a:effectLst/>
                        </a:rPr>
                        <a:t>5 000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19 050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15 000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3306855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3985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 dirty="0">
                          <a:effectLst/>
                        </a:rPr>
                        <a:t>LOK STÖD RF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1 245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3 400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6 113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9 000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7 855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7 500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6773919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3987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LOK STÖD KOMMUN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1 599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5 236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9 828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15 000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12 572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12 500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4567078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LOKALBIDRAG UMEÅ FRITID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3 800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3 800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7349895"/>
                  </a:ext>
                </a:extLst>
              </a:tr>
              <a:tr h="1369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Summa intäkter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2 844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19 116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54 611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62 250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91 321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114 150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2372186"/>
                  </a:ext>
                </a:extLst>
              </a:tr>
              <a:tr h="103106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6537821"/>
                  </a:ext>
                </a:extLst>
              </a:tr>
              <a:tr h="1369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KOSTNADER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9006837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LAGAKTIVITETER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3027876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4010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HYRA ARENA MATCH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-1 650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-3 097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-3 100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-2 557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92883337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4012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DOMARKOSTNADER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-2 186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-2 660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-2 700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-3 227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3733351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4020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ANMÄLAN SERIE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-2 540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1600188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4511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TÄVLINGSLIC SIBF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-900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-1 050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-1 777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5486506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4545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HYRA TRÄNINGAR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-6 585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-9 654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-17 401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-26 500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 dirty="0">
                          <a:effectLst/>
                        </a:rPr>
                        <a:t>-13 327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-15 000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0324364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4630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BIDRAG TILL GEMENSAMMA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-7 500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-7 500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52182605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4591 och 92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CUPER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-13 450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-32 450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-57 150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0285242"/>
                  </a:ext>
                </a:extLst>
              </a:tr>
              <a:tr h="247453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ÖVRIGT (OVERALL, UTRUSTNING)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-1 554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-5 742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-15 000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4350195"/>
                  </a:ext>
                </a:extLst>
              </a:tr>
              <a:tr h="1369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Summa kostnader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-6 585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-20 430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-35 262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-59 750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-66 580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-110 650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407532"/>
                  </a:ext>
                </a:extLst>
              </a:tr>
              <a:tr h="103106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25011"/>
                  </a:ext>
                </a:extLst>
              </a:tr>
              <a:tr h="1369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BERÄKNAT RESULTAT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-3 741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-1 314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19 349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2 500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24 741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 dirty="0">
                          <a:effectLst/>
                        </a:rPr>
                        <a:t>3 500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7381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2756392"/>
                  </a:ext>
                </a:extLst>
              </a:tr>
              <a:tr h="136983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SALDO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-5 055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14 294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16 794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>
                          <a:effectLst/>
                        </a:rPr>
                        <a:t>41 535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u="none" strike="noStrike" dirty="0">
                          <a:effectLst/>
                        </a:rPr>
                        <a:t>45 035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4568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178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0D7995-0EE3-6762-9A4B-F85B6A971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/>
              <a:t>EKONomi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DB7307-DDBA-0249-2838-D7EEFC7FA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047" y="685799"/>
            <a:ext cx="5284563" cy="569373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Träningsavgift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1500 kr för hela säsongen</a:t>
            </a:r>
          </a:p>
          <a:p>
            <a:pPr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Arbeten för laget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Floorball. Oklart ännu vad men sannolikt sekretariatarbete. Kallelse/schema kommer att komma sent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Föräldrauppdrag vid våra egna hemmamatcher; Kombinerat matchvärd och sekretariat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Brännbollsyran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Ev. fler evenemang/festivaler</a:t>
            </a:r>
          </a:p>
          <a:p>
            <a:pPr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Försäljning till laget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Bingolotter inför uppesittarkväll (Minst xx stycken per familj)</a:t>
            </a:r>
          </a:p>
          <a:p>
            <a:pPr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Föreningsuppdrag</a:t>
            </a:r>
          </a:p>
          <a:p>
            <a:pPr lvl="1">
              <a:lnSpc>
                <a:spcPct val="90000"/>
              </a:lnSpc>
            </a:pPr>
            <a:r>
              <a:rPr lang="sv-SE" sz="1600" dirty="0" err="1">
                <a:solidFill>
                  <a:schemeClr val="tx1"/>
                </a:solidFill>
              </a:rPr>
              <a:t>Dalenhäften</a:t>
            </a:r>
            <a:r>
              <a:rPr lang="sv-SE" sz="1600" dirty="0">
                <a:solidFill>
                  <a:schemeClr val="tx1"/>
                </a:solidFill>
              </a:rPr>
              <a:t> (5 </a:t>
            </a:r>
            <a:r>
              <a:rPr lang="sv-SE" sz="1600" dirty="0" err="1">
                <a:solidFill>
                  <a:schemeClr val="tx1"/>
                </a:solidFill>
              </a:rPr>
              <a:t>st</a:t>
            </a:r>
            <a:r>
              <a:rPr lang="sv-SE" sz="1600" dirty="0">
                <a:solidFill>
                  <a:schemeClr val="tx1"/>
                </a:solidFill>
              </a:rPr>
              <a:t> a 300kr), höst och vår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Arbete i kiosk eller sargvakt, SSL Matcher Umeå Energi Arena. Info om detta kommer senare</a:t>
            </a:r>
          </a:p>
          <a:p>
            <a:pPr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Sponsring</a:t>
            </a:r>
          </a:p>
          <a:p>
            <a:pPr lvl="1">
              <a:lnSpc>
                <a:spcPct val="90000"/>
              </a:lnSpc>
            </a:pPr>
            <a:r>
              <a:rPr lang="sv-SE" sz="1600" dirty="0">
                <a:solidFill>
                  <a:schemeClr val="tx1"/>
                </a:solidFill>
              </a:rPr>
              <a:t>Finns intresse att sponsra?</a:t>
            </a:r>
          </a:p>
          <a:p>
            <a:pPr lvl="1">
              <a:lnSpc>
                <a:spcPct val="90000"/>
              </a:lnSpc>
            </a:pPr>
            <a:endParaRPr lang="sv-S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7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0B192-A03C-D26E-BF19-A1ED381A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sv-SE" sz="5200" dirty="0"/>
              <a:t>Spelregler IBF Dalen F13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4F094-AFDE-42D1-8EFB-19128E03F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u="sng" dirty="0">
                <a:solidFill>
                  <a:schemeClr val="tx1"/>
                </a:solidFill>
              </a:rPr>
              <a:t>I vårt lag:</a:t>
            </a:r>
          </a:p>
          <a:p>
            <a:r>
              <a:rPr lang="sv-SE" dirty="0">
                <a:solidFill>
                  <a:schemeClr val="tx1"/>
                </a:solidFill>
              </a:rPr>
              <a:t>Kommer vi i tid till träningarna</a:t>
            </a:r>
          </a:p>
          <a:p>
            <a:r>
              <a:rPr lang="sv-SE" dirty="0">
                <a:solidFill>
                  <a:schemeClr val="tx1"/>
                </a:solidFill>
              </a:rPr>
              <a:t>Klagar vi inte på domarna</a:t>
            </a:r>
          </a:p>
          <a:p>
            <a:r>
              <a:rPr lang="sv-SE" dirty="0">
                <a:solidFill>
                  <a:schemeClr val="tx1"/>
                </a:solidFill>
              </a:rPr>
              <a:t>Kämpar </a:t>
            </a:r>
            <a:r>
              <a:rPr lang="sv-SE">
                <a:solidFill>
                  <a:schemeClr val="tx1"/>
                </a:solidFill>
              </a:rPr>
              <a:t>vi och gör vårt </a:t>
            </a:r>
            <a:r>
              <a:rPr lang="sv-SE" dirty="0">
                <a:solidFill>
                  <a:schemeClr val="tx1"/>
                </a:solidFill>
              </a:rPr>
              <a:t>bästa</a:t>
            </a:r>
          </a:p>
          <a:p>
            <a:r>
              <a:rPr lang="sv-SE" dirty="0">
                <a:solidFill>
                  <a:schemeClr val="tx1"/>
                </a:solidFill>
              </a:rPr>
              <a:t>Har kul och skrattar</a:t>
            </a:r>
          </a:p>
          <a:p>
            <a:r>
              <a:rPr lang="sv-SE" dirty="0">
                <a:solidFill>
                  <a:schemeClr val="tx1"/>
                </a:solidFill>
              </a:rPr>
              <a:t>Hejar och peppar vi varandra</a:t>
            </a:r>
          </a:p>
          <a:p>
            <a:r>
              <a:rPr lang="sv-SE" dirty="0">
                <a:solidFill>
                  <a:schemeClr val="tx1"/>
                </a:solidFill>
              </a:rPr>
              <a:t>Hälsar vi på varandra</a:t>
            </a:r>
          </a:p>
        </p:txBody>
      </p:sp>
    </p:spTree>
    <p:extLst>
      <p:ext uri="{BB962C8B-B14F-4D97-AF65-F5344CB8AC3E}">
        <p14:creationId xmlns:p14="http://schemas.microsoft.com/office/powerpoint/2010/main" val="107102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21054</TotalTime>
  <Words>959</Words>
  <Application>Microsoft Office PowerPoint</Application>
  <PresentationFormat>Bredbild</PresentationFormat>
  <Paragraphs>258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Century Gothic</vt:lpstr>
      <vt:lpstr>Wingdings 3</vt:lpstr>
      <vt:lpstr>Sektor</vt:lpstr>
      <vt:lpstr>Innebandysäsongen 2024/2025 IBK Dalen f13</vt:lpstr>
      <vt:lpstr>Ibf dalen F13</vt:lpstr>
      <vt:lpstr>försäsong</vt:lpstr>
      <vt:lpstr>träningar</vt:lpstr>
      <vt:lpstr>seriespel</vt:lpstr>
      <vt:lpstr>Cupspel</vt:lpstr>
      <vt:lpstr>ekonomi</vt:lpstr>
      <vt:lpstr>EKONomi</vt:lpstr>
      <vt:lpstr>Spelregler IBF Dalen F13</vt:lpstr>
      <vt:lpstr>Övriga frågor</vt:lpstr>
      <vt:lpstr>Övriga frågor</vt:lpstr>
      <vt:lpstr>Råd och vård vid idrottsskador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Innebandysäsongen 2022/2023 IBK Dalen f13</dc:title>
  <dc:creator>Fredrik Hedlund</dc:creator>
  <cp:lastModifiedBy>Fredrik Hedlund</cp:lastModifiedBy>
  <cp:revision>17</cp:revision>
  <dcterms:created xsi:type="dcterms:W3CDTF">2022-08-23T18:04:54Z</dcterms:created>
  <dcterms:modified xsi:type="dcterms:W3CDTF">2024-09-09T13:27:22Z</dcterms:modified>
</cp:coreProperties>
</file>